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6" r:id="rId1"/>
  </p:sldMasterIdLst>
  <p:notesMasterIdLst>
    <p:notesMasterId r:id="rId5"/>
  </p:notesMasterIdLst>
  <p:handoutMasterIdLst>
    <p:handoutMasterId r:id="rId6"/>
  </p:handoutMasterIdLst>
  <p:sldIdLst>
    <p:sldId id="265" r:id="rId2"/>
    <p:sldId id="266" r:id="rId3"/>
    <p:sldId id="267" r:id="rId4"/>
  </p:sldIdLst>
  <p:sldSz cx="12192000" cy="6858000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imura tomoya" initials="st" lastIdx="1" clrIdx="0">
    <p:extLst>
      <p:ext uri="{19B8F6BF-5375-455C-9EA6-DF929625EA0E}">
        <p15:presenceInfo xmlns:p15="http://schemas.microsoft.com/office/powerpoint/2012/main" userId="53e3ff6bf50885a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4558"/>
    <a:srgbClr val="DE4A5C"/>
    <a:srgbClr val="5EC7F1"/>
    <a:srgbClr val="DA4558"/>
    <a:srgbClr val="D54150"/>
    <a:srgbClr val="DB4558"/>
    <a:srgbClr val="DD4459"/>
    <a:srgbClr val="3C6AA7"/>
    <a:srgbClr val="83D2F1"/>
    <a:srgbClr val="E951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00" autoAdjust="0"/>
    <p:restoredTop sz="95510" autoAdjust="0"/>
  </p:normalViewPr>
  <p:slideViewPr>
    <p:cSldViewPr>
      <p:cViewPr varScale="1">
        <p:scale>
          <a:sx n="94" d="100"/>
          <a:sy n="94" d="100"/>
        </p:scale>
        <p:origin x="102" y="1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25" d="100"/>
          <a:sy n="125" d="100"/>
        </p:scale>
        <p:origin x="4872" y="-72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D20CB7CD-74A9-4E6F-AA77-2AE0EA77D0D2}" type="datetimeFigureOut">
              <a:rPr kumimoji="1" lang="ja-JP" altLang="en-US" smtClean="0"/>
              <a:t>2022/11/1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F97F6536-5482-4231-A5AF-4315876EF2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633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B801718-ACDE-4D9D-B9DF-90FBA809E80E}" type="datetimeFigureOut">
              <a:rPr lang="ja-JP" altLang="en-US"/>
              <a:pPr>
                <a:defRPr/>
              </a:pPr>
              <a:t>2022/11/1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8AC33B7D-2479-4328-A7E0-21C7C6BBFC1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8418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000" kern="1200" baseline="0">
        <a:solidFill>
          <a:schemeClr val="tx1"/>
        </a:solidFill>
        <a:latin typeface="Times New Roman" panose="02020603050405020304" pitchFamily="18" charset="0"/>
        <a:ea typeface="メイリオ" panose="020B0604030504040204" pitchFamily="5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000" kern="1200" baseline="0">
        <a:solidFill>
          <a:schemeClr val="tx1"/>
        </a:solidFill>
        <a:latin typeface="Times New Roman" panose="02020603050405020304" pitchFamily="18" charset="0"/>
        <a:ea typeface="メイリオ" panose="020B0604030504040204" pitchFamily="5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000" kern="1200" baseline="0">
        <a:solidFill>
          <a:schemeClr val="tx1"/>
        </a:solidFill>
        <a:latin typeface="Times New Roman" panose="02020603050405020304" pitchFamily="18" charset="0"/>
        <a:ea typeface="メイリオ" panose="020B0604030504040204" pitchFamily="5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000" kern="1200" baseline="0">
        <a:solidFill>
          <a:schemeClr val="tx1"/>
        </a:solidFill>
        <a:latin typeface="Times New Roman" panose="02020603050405020304" pitchFamily="18" charset="0"/>
        <a:ea typeface="メイリオ" panose="020B0604030504040204" pitchFamily="5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000" kern="1200" baseline="0">
        <a:solidFill>
          <a:schemeClr val="tx1"/>
        </a:solidFill>
        <a:latin typeface="Times New Roman" panose="02020603050405020304" pitchFamily="18" charset="0"/>
        <a:ea typeface="メイリオ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1115431" y="3140968"/>
            <a:ext cx="10696561" cy="57606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名前（所属）</a:t>
            </a: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3E2FB46D-C0AE-4718-8E6C-ECC4495CE7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15431" y="1814027"/>
            <a:ext cx="10696561" cy="706090"/>
          </a:xfrm>
        </p:spPr>
        <p:txBody>
          <a:bodyPr/>
          <a:lstStyle>
            <a:lvl1pPr algn="l">
              <a:defRPr sz="3600" baseline="0">
                <a:latin typeface="Segoe UI" panose="020B0502040204020203" pitchFamily="34" charset="0"/>
              </a:defRPr>
            </a:lvl1pPr>
          </a:lstStyle>
          <a:p>
            <a:r>
              <a:rPr kumimoji="1" lang="ja-JP" altLang="en-US" dirty="0"/>
              <a:t>タイトル</a:t>
            </a:r>
          </a:p>
        </p:txBody>
      </p:sp>
      <p:sp>
        <p:nvSpPr>
          <p:cNvPr id="10" name="サブタイトル 2">
            <a:extLst>
              <a:ext uri="{FF2B5EF4-FFF2-40B4-BE49-F238E27FC236}">
                <a16:creationId xmlns:a16="http://schemas.microsoft.com/office/drawing/2014/main" id="{E5000C2E-2382-4F90-963A-9AAABEF5D8C4}"/>
              </a:ext>
            </a:extLst>
          </p:cNvPr>
          <p:cNvSpPr txBox="1">
            <a:spLocks/>
          </p:cNvSpPr>
          <p:nvPr userDrawn="1"/>
        </p:nvSpPr>
        <p:spPr bwMode="auto">
          <a:xfrm>
            <a:off x="7818114" y="5819280"/>
            <a:ext cx="3592629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kumimoji="1" sz="2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メイリオ" pitchFamily="50" charset="-128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 baseline="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メイリオ" pitchFamily="50" charset="-128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1800" kern="1200" baseline="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メイリオ" pitchFamily="50" charset="-128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1800" kern="1200" baseline="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メイリオ" pitchFamily="50" charset="-128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1600" kern="1200" baseline="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メイリオ" pitchFamily="50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</a:rPr>
              <a:t>文部科学省・気候変動予測研究プログラム</a:t>
            </a:r>
            <a:endParaRPr lang="en-US" altLang="ja-JP" sz="1400" baseline="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</a:endParaRPr>
          </a:p>
          <a:p>
            <a:pPr algn="l"/>
            <a:r>
              <a:rPr lang="ja-JP" altLang="en-US" sz="14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</a:rPr>
              <a:t>領域課題</a:t>
            </a:r>
            <a:r>
              <a:rPr lang="en-US" altLang="ja-JP" sz="14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</a:rPr>
              <a:t>4  </a:t>
            </a:r>
            <a:r>
              <a:rPr lang="ja-JP" altLang="en-US" sz="14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</a:rPr>
              <a:t>ハザード統合予測モデルの開発 </a:t>
            </a:r>
            <a:endParaRPr lang="en-US" altLang="ja-JP" sz="1400" baseline="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</a:endParaRPr>
          </a:p>
        </p:txBody>
      </p:sp>
      <p:sp>
        <p:nvSpPr>
          <p:cNvPr id="14" name="図プレースホルダー 5">
            <a:extLst>
              <a:ext uri="{FF2B5EF4-FFF2-40B4-BE49-F238E27FC236}">
                <a16:creationId xmlns:a16="http://schemas.microsoft.com/office/drawing/2014/main" id="{6AE08768-4B53-4A64-8AC4-C782321C5A3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115431" y="4797152"/>
            <a:ext cx="1080000" cy="108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latin typeface="Segoe UI" panose="020B0502040204020203" pitchFamily="34" charset="0"/>
              </a:defRPr>
            </a:lvl1pPr>
          </a:lstStyle>
          <a:p>
            <a:r>
              <a:rPr kumimoji="1" lang="ja-JP" altLang="en-US" dirty="0"/>
              <a:t>機関ロゴ</a:t>
            </a:r>
          </a:p>
        </p:txBody>
      </p:sp>
      <p:sp>
        <p:nvSpPr>
          <p:cNvPr id="19" name="テキスト プレースホルダー 18">
            <a:extLst>
              <a:ext uri="{FF2B5EF4-FFF2-40B4-BE49-F238E27FC236}">
                <a16:creationId xmlns:a16="http://schemas.microsoft.com/office/drawing/2014/main" id="{81081304-ED4C-4E90-BECC-477A6136D7C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5431" y="6323336"/>
            <a:ext cx="6265020" cy="287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kumimoji="1" lang="ja-JP" altLang="en-US" dirty="0"/>
              <a:t>発表場所</a:t>
            </a:r>
          </a:p>
        </p:txBody>
      </p:sp>
      <p:sp>
        <p:nvSpPr>
          <p:cNvPr id="21" name="テキスト プレースホルダー 20">
            <a:extLst>
              <a:ext uri="{FF2B5EF4-FFF2-40B4-BE49-F238E27FC236}">
                <a16:creationId xmlns:a16="http://schemas.microsoft.com/office/drawing/2014/main" id="{28F1DDA4-9501-4630-8238-807A4EBD06E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24192" y="6323336"/>
            <a:ext cx="3987800" cy="287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kumimoji="1" lang="ja-JP" altLang="en-US" dirty="0"/>
              <a:t>サブ課題名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E5BA827-5942-4A8C-AA21-AAE47828D7C3}"/>
              </a:ext>
            </a:extLst>
          </p:cNvPr>
          <p:cNvSpPr/>
          <p:nvPr userDrawn="1"/>
        </p:nvSpPr>
        <p:spPr>
          <a:xfrm rot="5400000">
            <a:off x="-3189963" y="3186106"/>
            <a:ext cx="6858000" cy="485791"/>
          </a:xfrm>
          <a:prstGeom prst="rect">
            <a:avLst/>
          </a:prstGeom>
          <a:gradFill flip="none" rotWithShape="1">
            <a:gsLst>
              <a:gs pos="0">
                <a:srgbClr val="E3FA4B"/>
              </a:gs>
              <a:gs pos="100000">
                <a:srgbClr val="1F311B"/>
              </a:gs>
            </a:gsLst>
            <a:lin ang="9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860D94-3687-4859-92B4-85CF4EE1C19E}"/>
              </a:ext>
            </a:extLst>
          </p:cNvPr>
          <p:cNvSpPr txBox="1"/>
          <p:nvPr userDrawn="1"/>
        </p:nvSpPr>
        <p:spPr>
          <a:xfrm>
            <a:off x="1847528" y="300600"/>
            <a:ext cx="561662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8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気候変動予測先端研究プログラム</a:t>
            </a:r>
          </a:p>
          <a:p>
            <a:pPr algn="l"/>
            <a:r>
              <a:rPr kumimoji="1" lang="en-US" altLang="ja-JP" sz="1800" b="0" i="0" kern="1200" dirty="0">
                <a:solidFill>
                  <a:schemeClr val="tx1"/>
                </a:solidFill>
                <a:effectLst/>
                <a:latin typeface="Calibri" pitchFamily="34" charset="0"/>
                <a:ea typeface="ＭＳ Ｐゴシック" charset="-128"/>
                <a:cs typeface="+mn-cs"/>
              </a:rPr>
              <a:t>Advanced Study of Climate Change Projection (SENTAN)</a:t>
            </a:r>
            <a:endParaRPr kumimoji="1" lang="ja-JP" altLang="en-US" sz="1800" baseline="0" dirty="0">
              <a:solidFill>
                <a:schemeClr val="bg1"/>
              </a:solidFill>
              <a:latin typeface="Century Gothic" panose="020B0502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21D25B1C-B938-4878-882F-199E05F6BC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83" t="26451" r="29211" b="21650"/>
          <a:stretch/>
        </p:blipFill>
        <p:spPr>
          <a:xfrm>
            <a:off x="987638" y="230787"/>
            <a:ext cx="964399" cy="807933"/>
          </a:xfrm>
          <a:prstGeom prst="rect">
            <a:avLst/>
          </a:prstGeom>
        </p:spPr>
      </p:pic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73493AB3-1B9B-4D8E-9300-FB58425ECE81}"/>
              </a:ext>
            </a:extLst>
          </p:cNvPr>
          <p:cNvSpPr/>
          <p:nvPr userDrawn="1"/>
        </p:nvSpPr>
        <p:spPr>
          <a:xfrm rot="5400000">
            <a:off x="-3187798" y="3188269"/>
            <a:ext cx="6858000" cy="481461"/>
          </a:xfrm>
          <a:prstGeom prst="rect">
            <a:avLst/>
          </a:prstGeom>
          <a:gradFill flip="none" rotWithShape="1">
            <a:gsLst>
              <a:gs pos="23000">
                <a:srgbClr val="84C466"/>
              </a:gs>
              <a:gs pos="100000">
                <a:srgbClr val="3763AC"/>
              </a:gs>
            </a:gsLst>
            <a:lin ang="9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44B769A-C945-4336-AEEC-0D87B58FF16C}"/>
              </a:ext>
            </a:extLst>
          </p:cNvPr>
          <p:cNvSpPr/>
          <p:nvPr userDrawn="1"/>
        </p:nvSpPr>
        <p:spPr>
          <a:xfrm rot="5400000" flipV="1">
            <a:off x="-2924208" y="3404983"/>
            <a:ext cx="6858002" cy="45719"/>
          </a:xfrm>
          <a:prstGeom prst="rect">
            <a:avLst/>
          </a:prstGeom>
          <a:gradFill flip="none" rotWithShape="1">
            <a:gsLst>
              <a:gs pos="97000">
                <a:srgbClr val="58C5F1"/>
              </a:gs>
              <a:gs pos="99000">
                <a:srgbClr val="5EC7F1"/>
              </a:gs>
              <a:gs pos="41000">
                <a:srgbClr val="83D2F1"/>
              </a:gs>
              <a:gs pos="0">
                <a:schemeClr val="bg1"/>
              </a:gs>
            </a:gsLst>
            <a:lin ang="9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83352807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2964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7361" y="252028"/>
            <a:ext cx="11521283" cy="764704"/>
          </a:xfrm>
        </p:spPr>
        <p:txBody>
          <a:bodyPr/>
          <a:lstStyle>
            <a:lvl1pPr>
              <a:defRPr sz="3600" baseline="0">
                <a:latin typeface="Segoe UI" panose="020B0502040204020203" pitchFamily="34" charset="0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7361" y="1124744"/>
            <a:ext cx="11521281" cy="5017098"/>
          </a:xfrm>
          <a:prstGeom prst="rect">
            <a:avLst/>
          </a:prstGeom>
        </p:spPr>
        <p:txBody>
          <a:bodyPr/>
          <a:lstStyle>
            <a:lvl1pPr marL="457200" indent="-457200">
              <a:buFont typeface="Wingdings" panose="05000000000000000000" pitchFamily="2" charset="2"/>
              <a:buChar char="n"/>
              <a:defRPr sz="2800" baseline="0">
                <a:latin typeface="Segoe UI" panose="020B0502040204020203" pitchFamily="34" charset="0"/>
              </a:defRPr>
            </a:lvl1pPr>
            <a:lvl2pPr marL="742950" indent="-285750">
              <a:buFont typeface="Wingdings" panose="05000000000000000000" pitchFamily="2" charset="2"/>
              <a:buChar char="l"/>
              <a:defRPr sz="2400" baseline="0">
                <a:latin typeface="Segoe UI" panose="020B0502040204020203" pitchFamily="34" charset="0"/>
              </a:defRPr>
            </a:lvl2pPr>
            <a:lvl3pPr>
              <a:defRPr sz="2000" baseline="0">
                <a:latin typeface="Segoe UI" panose="020B0502040204020203" pitchFamily="34" charset="0"/>
              </a:defRPr>
            </a:lvl3pPr>
            <a:lvl4pPr>
              <a:defRPr sz="2000" baseline="0">
                <a:latin typeface="Segoe UI" panose="020B0502040204020203" pitchFamily="34" charset="0"/>
              </a:defRPr>
            </a:lvl4pPr>
            <a:lvl5pPr>
              <a:defRPr sz="1800" baseline="0">
                <a:latin typeface="Segoe UI" panose="020B0502040204020203" pitchFamily="34" charset="0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6" name="テキスト プレースホルダー 22">
            <a:extLst>
              <a:ext uri="{FF2B5EF4-FFF2-40B4-BE49-F238E27FC236}">
                <a16:creationId xmlns:a16="http://schemas.microsoft.com/office/drawing/2014/main" id="{088C6AD8-1896-4531-AC4D-021C3ACA42A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79375" y="6633356"/>
            <a:ext cx="7272809" cy="224644"/>
          </a:xfrm>
        </p:spPr>
        <p:txBody>
          <a:bodyPr>
            <a:noAutofit/>
          </a:bodyPr>
          <a:lstStyle>
            <a:lvl1pPr marL="0" indent="0">
              <a:buNone/>
              <a:defRPr sz="900" baseline="0">
                <a:solidFill>
                  <a:schemeClr val="bg1"/>
                </a:solidFill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kumimoji="1" lang="ja-JP" altLang="en-US" dirty="0"/>
              <a:t>領域課題</a:t>
            </a:r>
            <a:r>
              <a:rPr kumimoji="1" lang="en-US" altLang="ja-JP" dirty="0"/>
              <a:t>4 (</a:t>
            </a:r>
            <a:r>
              <a:rPr kumimoji="1" lang="ja-JP" altLang="en-US" dirty="0"/>
              <a:t>サブ課題</a:t>
            </a:r>
            <a:r>
              <a:rPr kumimoji="1" lang="en-US" altLang="ja-JP" dirty="0"/>
              <a:t>X)</a:t>
            </a:r>
            <a:endParaRPr kumimoji="1" lang="ja-JP" altLang="en-US" dirty="0"/>
          </a:p>
        </p:txBody>
      </p:sp>
      <p:sp>
        <p:nvSpPr>
          <p:cNvPr id="27" name="テキスト プレースホルダー 22">
            <a:extLst>
              <a:ext uri="{FF2B5EF4-FFF2-40B4-BE49-F238E27FC236}">
                <a16:creationId xmlns:a16="http://schemas.microsoft.com/office/drawing/2014/main" id="{BB1AFB41-AB09-400A-B7EF-467A7D60B16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9376" y="6381328"/>
            <a:ext cx="7272808" cy="224644"/>
          </a:xfrm>
        </p:spPr>
        <p:txBody>
          <a:bodyPr>
            <a:noAutofit/>
          </a:bodyPr>
          <a:lstStyle>
            <a:lvl1pPr marL="0" indent="0" algn="l">
              <a:buNone/>
              <a:defRPr sz="900" baseline="0">
                <a:solidFill>
                  <a:schemeClr val="bg1"/>
                </a:solidFill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kumimoji="1" lang="ja-JP" altLang="en-US" dirty="0"/>
              <a:t>所属・資料提供者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7952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F2C6526F-0940-4D0C-B594-FC1E4CA5F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2276872"/>
            <a:ext cx="11521280" cy="2232248"/>
          </a:xfrm>
        </p:spPr>
        <p:txBody>
          <a:bodyPr/>
          <a:lstStyle>
            <a:lvl1pPr algn="l">
              <a:defRPr sz="4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4" name="テキスト プレースホルダー 22">
            <a:extLst>
              <a:ext uri="{FF2B5EF4-FFF2-40B4-BE49-F238E27FC236}">
                <a16:creationId xmlns:a16="http://schemas.microsoft.com/office/drawing/2014/main" id="{6694BA76-73FB-47AC-ADF5-EDAC5F7C2D8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79375" y="6633356"/>
            <a:ext cx="7272809" cy="224644"/>
          </a:xfrm>
        </p:spPr>
        <p:txBody>
          <a:bodyPr>
            <a:noAutofit/>
          </a:bodyPr>
          <a:lstStyle>
            <a:lvl1pPr marL="0" indent="0">
              <a:buNone/>
              <a:defRPr sz="900" baseline="0">
                <a:solidFill>
                  <a:schemeClr val="bg1"/>
                </a:solidFill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kumimoji="1" lang="ja-JP" altLang="en-US" dirty="0"/>
              <a:t>領域課題</a:t>
            </a:r>
            <a:r>
              <a:rPr kumimoji="1" lang="en-US" altLang="ja-JP" dirty="0"/>
              <a:t>4 (</a:t>
            </a:r>
            <a:r>
              <a:rPr kumimoji="1" lang="ja-JP" altLang="en-US" dirty="0"/>
              <a:t>サブ課題</a:t>
            </a:r>
            <a:r>
              <a:rPr kumimoji="1" lang="en-US" altLang="ja-JP" dirty="0"/>
              <a:t>X)</a:t>
            </a:r>
            <a:endParaRPr kumimoji="1" lang="ja-JP" altLang="en-US" dirty="0"/>
          </a:p>
        </p:txBody>
      </p:sp>
      <p:sp>
        <p:nvSpPr>
          <p:cNvPr id="15" name="テキスト プレースホルダー 22">
            <a:extLst>
              <a:ext uri="{FF2B5EF4-FFF2-40B4-BE49-F238E27FC236}">
                <a16:creationId xmlns:a16="http://schemas.microsoft.com/office/drawing/2014/main" id="{AC2D2C69-BA17-4E80-BBBC-CC432EA3306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9376" y="6381328"/>
            <a:ext cx="7272808" cy="224644"/>
          </a:xfrm>
        </p:spPr>
        <p:txBody>
          <a:bodyPr>
            <a:noAutofit/>
          </a:bodyPr>
          <a:lstStyle>
            <a:lvl1pPr marL="0" indent="0" algn="l">
              <a:buNone/>
              <a:defRPr sz="900" baseline="0">
                <a:solidFill>
                  <a:schemeClr val="bg1"/>
                </a:solidFill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kumimoji="1" lang="ja-JP" altLang="en-US" dirty="0"/>
              <a:t>所属・資料提供者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7862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>
            <a:extLst>
              <a:ext uri="{FF2B5EF4-FFF2-40B4-BE49-F238E27FC236}">
                <a16:creationId xmlns:a16="http://schemas.microsoft.com/office/drawing/2014/main" id="{0A7279D5-12F5-4A0E-AB07-1D140F484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361" y="252028"/>
            <a:ext cx="11521283" cy="764704"/>
          </a:xfrm>
        </p:spPr>
        <p:txBody>
          <a:bodyPr/>
          <a:lstStyle>
            <a:lvl1pPr>
              <a:defRPr sz="3600" baseline="0">
                <a:latin typeface="Segoe UI" panose="020B0502040204020203" pitchFamily="34" charset="0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14" name="テキスト プレースホルダー 22">
            <a:extLst>
              <a:ext uri="{FF2B5EF4-FFF2-40B4-BE49-F238E27FC236}">
                <a16:creationId xmlns:a16="http://schemas.microsoft.com/office/drawing/2014/main" id="{A2BE219A-7E02-4563-A2E1-AEAABF6C0B5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79375" y="6633356"/>
            <a:ext cx="7272809" cy="224644"/>
          </a:xfrm>
        </p:spPr>
        <p:txBody>
          <a:bodyPr>
            <a:noAutofit/>
          </a:bodyPr>
          <a:lstStyle>
            <a:lvl1pPr marL="0" indent="0">
              <a:buNone/>
              <a:defRPr sz="900" baseline="0">
                <a:solidFill>
                  <a:schemeClr val="bg1"/>
                </a:solidFill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kumimoji="1" lang="ja-JP" altLang="en-US" dirty="0"/>
              <a:t>領域課題</a:t>
            </a:r>
            <a:r>
              <a:rPr kumimoji="1" lang="en-US" altLang="ja-JP" dirty="0"/>
              <a:t>4 (</a:t>
            </a:r>
            <a:r>
              <a:rPr kumimoji="1" lang="ja-JP" altLang="en-US" dirty="0"/>
              <a:t>サブ課題</a:t>
            </a:r>
            <a:r>
              <a:rPr kumimoji="1" lang="en-US" altLang="ja-JP" dirty="0"/>
              <a:t>X)</a:t>
            </a:r>
            <a:endParaRPr kumimoji="1" lang="ja-JP" altLang="en-US" dirty="0"/>
          </a:p>
        </p:txBody>
      </p:sp>
      <p:sp>
        <p:nvSpPr>
          <p:cNvPr id="15" name="テキスト プレースホルダー 22">
            <a:extLst>
              <a:ext uri="{FF2B5EF4-FFF2-40B4-BE49-F238E27FC236}">
                <a16:creationId xmlns:a16="http://schemas.microsoft.com/office/drawing/2014/main" id="{CD4965CB-A6CB-4C45-A62C-5DC9E494DDC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9376" y="6381328"/>
            <a:ext cx="7272808" cy="224644"/>
          </a:xfrm>
        </p:spPr>
        <p:txBody>
          <a:bodyPr>
            <a:noAutofit/>
          </a:bodyPr>
          <a:lstStyle>
            <a:lvl1pPr marL="0" indent="0" algn="l">
              <a:buNone/>
              <a:defRPr sz="900" baseline="0">
                <a:solidFill>
                  <a:schemeClr val="bg1"/>
                </a:solidFill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kumimoji="1" lang="ja-JP" altLang="en-US" dirty="0"/>
              <a:t>所属・資料提供者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5176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7361" y="252000"/>
            <a:ext cx="11521283" cy="764704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7361" y="1124744"/>
            <a:ext cx="5604623" cy="5017098"/>
          </a:xfrm>
          <a:prstGeom prst="rect">
            <a:avLst/>
          </a:prstGeom>
        </p:spPr>
        <p:txBody>
          <a:bodyPr/>
          <a:lstStyle>
            <a:lvl1pPr marL="457200" indent="-457200">
              <a:buFont typeface="Wingdings" panose="05000000000000000000" pitchFamily="2" charset="2"/>
              <a:buChar char="n"/>
              <a:defRPr sz="2800"/>
            </a:lvl1pPr>
            <a:lvl2pPr marL="742950" indent="-285750">
              <a:buFont typeface="Wingdings" panose="05000000000000000000" pitchFamily="2" charset="2"/>
              <a:buChar char="l"/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DAE9CF2A-9F20-4906-8CE5-B162B58D2DCA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64019" y="1124743"/>
            <a:ext cx="5604623" cy="5017098"/>
          </a:xfrm>
          <a:prstGeom prst="rect">
            <a:avLst/>
          </a:prstGeom>
        </p:spPr>
        <p:txBody>
          <a:bodyPr/>
          <a:lstStyle>
            <a:lvl1pPr marL="457200" indent="-457200">
              <a:buFont typeface="Wingdings" panose="05000000000000000000" pitchFamily="2" charset="2"/>
              <a:buChar char="n"/>
              <a:defRPr sz="2800"/>
            </a:lvl1pPr>
            <a:lvl2pPr marL="742950" indent="-285750">
              <a:buFont typeface="Wingdings" panose="05000000000000000000" pitchFamily="2" charset="2"/>
              <a:buChar char="l"/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3" name="テキスト プレースホルダー 22">
            <a:extLst>
              <a:ext uri="{FF2B5EF4-FFF2-40B4-BE49-F238E27FC236}">
                <a16:creationId xmlns:a16="http://schemas.microsoft.com/office/drawing/2014/main" id="{81E5ADB2-8DD4-466B-87F2-2731711C7DF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79375" y="6633356"/>
            <a:ext cx="7272809" cy="224644"/>
          </a:xfrm>
        </p:spPr>
        <p:txBody>
          <a:bodyPr>
            <a:noAutofit/>
          </a:bodyPr>
          <a:lstStyle>
            <a:lvl1pPr marL="0" indent="0">
              <a:buNone/>
              <a:defRPr sz="900" baseline="0">
                <a:solidFill>
                  <a:schemeClr val="bg1"/>
                </a:solidFill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kumimoji="1" lang="ja-JP" altLang="en-US" dirty="0"/>
              <a:t>領域課題</a:t>
            </a:r>
            <a:r>
              <a:rPr kumimoji="1" lang="en-US" altLang="ja-JP" dirty="0"/>
              <a:t>4 (</a:t>
            </a:r>
            <a:r>
              <a:rPr kumimoji="1" lang="ja-JP" altLang="en-US" dirty="0"/>
              <a:t>サブ課題</a:t>
            </a:r>
            <a:r>
              <a:rPr kumimoji="1" lang="en-US" altLang="ja-JP" dirty="0"/>
              <a:t>X)</a:t>
            </a:r>
            <a:endParaRPr kumimoji="1" lang="ja-JP" altLang="en-US" dirty="0"/>
          </a:p>
        </p:txBody>
      </p:sp>
      <p:sp>
        <p:nvSpPr>
          <p:cNvPr id="14" name="テキスト プレースホルダー 22">
            <a:extLst>
              <a:ext uri="{FF2B5EF4-FFF2-40B4-BE49-F238E27FC236}">
                <a16:creationId xmlns:a16="http://schemas.microsoft.com/office/drawing/2014/main" id="{F18156F7-F4B7-4E19-BD58-A334206F393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9376" y="6381328"/>
            <a:ext cx="7272808" cy="224644"/>
          </a:xfrm>
        </p:spPr>
        <p:txBody>
          <a:bodyPr>
            <a:noAutofit/>
          </a:bodyPr>
          <a:lstStyle>
            <a:lvl1pPr marL="0" indent="0" algn="l">
              <a:buNone/>
              <a:defRPr sz="900" baseline="0">
                <a:solidFill>
                  <a:schemeClr val="bg1"/>
                </a:solidFill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kumimoji="1" lang="ja-JP" altLang="en-US" dirty="0"/>
              <a:t>所属・資料提供者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19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7361" y="252000"/>
            <a:ext cx="11521283" cy="764704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7361" y="1772816"/>
            <a:ext cx="5604623" cy="4369026"/>
          </a:xfrm>
          <a:prstGeom prst="rect">
            <a:avLst/>
          </a:prstGeom>
        </p:spPr>
        <p:txBody>
          <a:bodyPr/>
          <a:lstStyle>
            <a:lvl1pPr marL="457200" indent="-457200">
              <a:buFont typeface="Wingdings" panose="05000000000000000000" pitchFamily="2" charset="2"/>
              <a:buChar char="n"/>
              <a:defRPr sz="2800"/>
            </a:lvl1pPr>
            <a:lvl2pPr marL="742950" indent="-285750">
              <a:buFont typeface="Wingdings" panose="05000000000000000000" pitchFamily="2" charset="2"/>
              <a:buChar char="l"/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DAE9CF2A-9F20-4906-8CE5-B162B58D2DCA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64019" y="1772814"/>
            <a:ext cx="5604623" cy="4369026"/>
          </a:xfrm>
          <a:prstGeom prst="rect">
            <a:avLst/>
          </a:prstGeom>
        </p:spPr>
        <p:txBody>
          <a:bodyPr/>
          <a:lstStyle>
            <a:lvl1pPr marL="457200" indent="-457200">
              <a:buFont typeface="Wingdings" panose="05000000000000000000" pitchFamily="2" charset="2"/>
              <a:buChar char="n"/>
              <a:defRPr sz="2800"/>
            </a:lvl1pPr>
            <a:lvl2pPr marL="742950" indent="-285750">
              <a:buFont typeface="Wingdings" panose="05000000000000000000" pitchFamily="2" charset="2"/>
              <a:buChar char="l"/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770AC479-D5F2-4052-93F8-D8B0FF3B4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7734" y="1138710"/>
            <a:ext cx="5603875" cy="503237"/>
          </a:xfrm>
        </p:spPr>
        <p:txBody>
          <a:bodyPr>
            <a:no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  <a:endParaRPr kumimoji="1" lang="ja-JP" altLang="en-US" dirty="0"/>
          </a:p>
        </p:txBody>
      </p:sp>
      <p:sp>
        <p:nvSpPr>
          <p:cNvPr id="10" name="テキスト プレースホルダー 5">
            <a:extLst>
              <a:ext uri="{FF2B5EF4-FFF2-40B4-BE49-F238E27FC236}">
                <a16:creationId xmlns:a16="http://schemas.microsoft.com/office/drawing/2014/main" id="{3CDB50E7-4AE9-49C9-B304-3137DB19446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64019" y="1137671"/>
            <a:ext cx="5603875" cy="503237"/>
          </a:xfrm>
        </p:spPr>
        <p:txBody>
          <a:bodyPr>
            <a:no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  <a:endParaRPr kumimoji="1" lang="ja-JP" altLang="en-US" dirty="0"/>
          </a:p>
        </p:txBody>
      </p:sp>
      <p:sp>
        <p:nvSpPr>
          <p:cNvPr id="15" name="テキスト プレースホルダー 22">
            <a:extLst>
              <a:ext uri="{FF2B5EF4-FFF2-40B4-BE49-F238E27FC236}">
                <a16:creationId xmlns:a16="http://schemas.microsoft.com/office/drawing/2014/main" id="{165493AA-1677-4780-A30D-67187CD599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79375" y="6633356"/>
            <a:ext cx="7272809" cy="224644"/>
          </a:xfrm>
        </p:spPr>
        <p:txBody>
          <a:bodyPr>
            <a:noAutofit/>
          </a:bodyPr>
          <a:lstStyle>
            <a:lvl1pPr marL="0" indent="0">
              <a:buNone/>
              <a:defRPr sz="900" baseline="0">
                <a:solidFill>
                  <a:schemeClr val="bg1"/>
                </a:solidFill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kumimoji="1" lang="ja-JP" altLang="en-US" dirty="0"/>
              <a:t>領域課題</a:t>
            </a:r>
            <a:r>
              <a:rPr kumimoji="1" lang="en-US" altLang="ja-JP" dirty="0"/>
              <a:t>4 (</a:t>
            </a:r>
            <a:r>
              <a:rPr kumimoji="1" lang="ja-JP" altLang="en-US" dirty="0"/>
              <a:t>サブ課題</a:t>
            </a:r>
            <a:r>
              <a:rPr kumimoji="1" lang="en-US" altLang="ja-JP" dirty="0"/>
              <a:t>X)</a:t>
            </a:r>
            <a:endParaRPr kumimoji="1" lang="ja-JP" altLang="en-US" dirty="0"/>
          </a:p>
        </p:txBody>
      </p:sp>
      <p:sp>
        <p:nvSpPr>
          <p:cNvPr id="16" name="テキスト プレースホルダー 22">
            <a:extLst>
              <a:ext uri="{FF2B5EF4-FFF2-40B4-BE49-F238E27FC236}">
                <a16:creationId xmlns:a16="http://schemas.microsoft.com/office/drawing/2014/main" id="{05F480EB-31CC-4F05-AE94-A11169A77D9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9376" y="6381328"/>
            <a:ext cx="7272808" cy="224644"/>
          </a:xfrm>
        </p:spPr>
        <p:txBody>
          <a:bodyPr>
            <a:noAutofit/>
          </a:bodyPr>
          <a:lstStyle>
            <a:lvl1pPr marL="0" indent="0" algn="l">
              <a:buNone/>
              <a:defRPr sz="900" baseline="0">
                <a:solidFill>
                  <a:schemeClr val="bg1"/>
                </a:solidFill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kumimoji="1" lang="ja-JP" altLang="en-US" dirty="0"/>
              <a:t>所属・資料提供者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64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7361" y="980728"/>
            <a:ext cx="5604623" cy="5161114"/>
          </a:xfrm>
          <a:prstGeom prst="rect">
            <a:avLst/>
          </a:prstGeom>
        </p:spPr>
        <p:txBody>
          <a:bodyPr/>
          <a:lstStyle>
            <a:lvl1pPr marL="457200" indent="-457200">
              <a:buFont typeface="Wingdings" panose="05000000000000000000" pitchFamily="2" charset="2"/>
              <a:buChar char="n"/>
              <a:defRPr sz="2800"/>
            </a:lvl1pPr>
            <a:lvl2pPr marL="742950" indent="-285750">
              <a:buFont typeface="Wingdings" panose="05000000000000000000" pitchFamily="2" charset="2"/>
              <a:buChar char="l"/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770AC479-D5F2-4052-93F8-D8B0FF3B4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1470" y="332656"/>
            <a:ext cx="5603875" cy="503237"/>
          </a:xfrm>
        </p:spPr>
        <p:txBody>
          <a:bodyPr>
            <a:noAutofit/>
          </a:bodyPr>
          <a:lstStyle>
            <a:lvl1pPr marL="0" indent="0" algn="ctr">
              <a:buNone/>
              <a:defRPr sz="2800" b="1"/>
            </a:lvl1pPr>
          </a:lstStyle>
          <a:p>
            <a:pPr lvl="0"/>
            <a:r>
              <a:rPr lang="ja-JP" altLang="en-US" dirty="0"/>
              <a:t>マスター テキストの書式設定</a:t>
            </a:r>
            <a:endParaRPr kumimoji="1" lang="ja-JP" altLang="en-US" dirty="0"/>
          </a:p>
        </p:txBody>
      </p:sp>
      <p:sp>
        <p:nvSpPr>
          <p:cNvPr id="8" name="図プレースホルダー 7">
            <a:extLst>
              <a:ext uri="{FF2B5EF4-FFF2-40B4-BE49-F238E27FC236}">
                <a16:creationId xmlns:a16="http://schemas.microsoft.com/office/drawing/2014/main" id="{EC83796F-9954-499C-B656-2B838DDC3A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0463" y="333375"/>
            <a:ext cx="5600700" cy="5808663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テキスト プレースホルダー 22">
            <a:extLst>
              <a:ext uri="{FF2B5EF4-FFF2-40B4-BE49-F238E27FC236}">
                <a16:creationId xmlns:a16="http://schemas.microsoft.com/office/drawing/2014/main" id="{16A3569B-08DE-4562-9122-36B143C88E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79375" y="6633356"/>
            <a:ext cx="7272809" cy="224644"/>
          </a:xfrm>
        </p:spPr>
        <p:txBody>
          <a:bodyPr>
            <a:noAutofit/>
          </a:bodyPr>
          <a:lstStyle>
            <a:lvl1pPr marL="0" indent="0">
              <a:buNone/>
              <a:defRPr sz="900" baseline="0">
                <a:solidFill>
                  <a:schemeClr val="bg1"/>
                </a:solidFill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kumimoji="1" lang="ja-JP" altLang="en-US" dirty="0"/>
              <a:t>領域課題</a:t>
            </a:r>
            <a:r>
              <a:rPr kumimoji="1" lang="en-US" altLang="ja-JP" dirty="0"/>
              <a:t>4 (</a:t>
            </a:r>
            <a:r>
              <a:rPr kumimoji="1" lang="ja-JP" altLang="en-US" dirty="0"/>
              <a:t>サブ課題</a:t>
            </a:r>
            <a:r>
              <a:rPr kumimoji="1" lang="en-US" altLang="ja-JP" dirty="0"/>
              <a:t>X)</a:t>
            </a:r>
            <a:endParaRPr kumimoji="1" lang="ja-JP" altLang="en-US" dirty="0"/>
          </a:p>
        </p:txBody>
      </p:sp>
      <p:sp>
        <p:nvSpPr>
          <p:cNvPr id="16" name="テキスト プレースホルダー 22">
            <a:extLst>
              <a:ext uri="{FF2B5EF4-FFF2-40B4-BE49-F238E27FC236}">
                <a16:creationId xmlns:a16="http://schemas.microsoft.com/office/drawing/2014/main" id="{BD4E3C74-AFDB-4FD1-A219-42CEA19A4EB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9376" y="6381328"/>
            <a:ext cx="7272808" cy="224644"/>
          </a:xfrm>
        </p:spPr>
        <p:txBody>
          <a:bodyPr>
            <a:noAutofit/>
          </a:bodyPr>
          <a:lstStyle>
            <a:lvl1pPr marL="0" indent="0" algn="l">
              <a:buNone/>
              <a:defRPr sz="900" baseline="0">
                <a:solidFill>
                  <a:schemeClr val="bg1"/>
                </a:solidFill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kumimoji="1" lang="ja-JP" altLang="en-US" dirty="0"/>
              <a:t>所属・資料提供者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739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7361" y="980728"/>
            <a:ext cx="5604623" cy="5161114"/>
          </a:xfrm>
          <a:prstGeom prst="rect">
            <a:avLst/>
          </a:prstGeom>
        </p:spPr>
        <p:txBody>
          <a:bodyPr/>
          <a:lstStyle>
            <a:lvl1pPr marL="457200" indent="-457200">
              <a:buFont typeface="Wingdings" panose="05000000000000000000" pitchFamily="2" charset="2"/>
              <a:buChar char="n"/>
              <a:defRPr sz="2800"/>
            </a:lvl1pPr>
            <a:lvl2pPr marL="742950" indent="-285750">
              <a:buFont typeface="Wingdings" panose="05000000000000000000" pitchFamily="2" charset="2"/>
              <a:buChar char="l"/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770AC479-D5F2-4052-93F8-D8B0FF3B4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1470" y="332656"/>
            <a:ext cx="5603875" cy="503237"/>
          </a:xfrm>
        </p:spPr>
        <p:txBody>
          <a:bodyPr>
            <a:noAutofit/>
          </a:bodyPr>
          <a:lstStyle>
            <a:lvl1pPr marL="0" indent="0" algn="ctr">
              <a:buNone/>
              <a:defRPr sz="2800" b="1"/>
            </a:lvl1pPr>
          </a:lstStyle>
          <a:p>
            <a:pPr lvl="0"/>
            <a:r>
              <a:rPr lang="ja-JP" altLang="en-US" dirty="0"/>
              <a:t>マスター テキストの書式設定</a:t>
            </a:r>
            <a:endParaRPr kumimoji="1" lang="ja-JP" altLang="en-US" dirty="0"/>
          </a:p>
        </p:txBody>
      </p:sp>
      <p:sp>
        <p:nvSpPr>
          <p:cNvPr id="8" name="図プレースホルダー 7">
            <a:extLst>
              <a:ext uri="{FF2B5EF4-FFF2-40B4-BE49-F238E27FC236}">
                <a16:creationId xmlns:a16="http://schemas.microsoft.com/office/drawing/2014/main" id="{EC83796F-9954-499C-B656-2B838DDC3A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0463" y="333375"/>
            <a:ext cx="5600700" cy="287960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図プレースホルダー 7">
            <a:extLst>
              <a:ext uri="{FF2B5EF4-FFF2-40B4-BE49-F238E27FC236}">
                <a16:creationId xmlns:a16="http://schemas.microsoft.com/office/drawing/2014/main" id="{049723F2-15E9-4752-9897-22D04D456F4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40018" y="3262625"/>
            <a:ext cx="5600700" cy="287960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4" name="テキスト プレースホルダー 22">
            <a:extLst>
              <a:ext uri="{FF2B5EF4-FFF2-40B4-BE49-F238E27FC236}">
                <a16:creationId xmlns:a16="http://schemas.microsoft.com/office/drawing/2014/main" id="{6044B175-D9EE-4C8A-B246-9B58B1828B2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79375" y="6633356"/>
            <a:ext cx="7272809" cy="224644"/>
          </a:xfrm>
        </p:spPr>
        <p:txBody>
          <a:bodyPr>
            <a:noAutofit/>
          </a:bodyPr>
          <a:lstStyle>
            <a:lvl1pPr marL="0" indent="0">
              <a:buNone/>
              <a:defRPr sz="900" baseline="0">
                <a:solidFill>
                  <a:schemeClr val="bg1"/>
                </a:solidFill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kumimoji="1" lang="ja-JP" altLang="en-US" dirty="0"/>
              <a:t>領域課題</a:t>
            </a:r>
            <a:r>
              <a:rPr kumimoji="1" lang="en-US" altLang="ja-JP" dirty="0"/>
              <a:t>4 (</a:t>
            </a:r>
            <a:r>
              <a:rPr kumimoji="1" lang="ja-JP" altLang="en-US" dirty="0"/>
              <a:t>サブ課題</a:t>
            </a:r>
            <a:r>
              <a:rPr kumimoji="1" lang="en-US" altLang="ja-JP" dirty="0"/>
              <a:t>X)</a:t>
            </a:r>
            <a:endParaRPr kumimoji="1" lang="ja-JP" altLang="en-US" dirty="0"/>
          </a:p>
        </p:txBody>
      </p:sp>
      <p:sp>
        <p:nvSpPr>
          <p:cNvPr id="15" name="テキスト プレースホルダー 22">
            <a:extLst>
              <a:ext uri="{FF2B5EF4-FFF2-40B4-BE49-F238E27FC236}">
                <a16:creationId xmlns:a16="http://schemas.microsoft.com/office/drawing/2014/main" id="{14E5194A-B3DF-4B7F-815A-6379897D994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9376" y="6381328"/>
            <a:ext cx="7272808" cy="224644"/>
          </a:xfrm>
        </p:spPr>
        <p:txBody>
          <a:bodyPr>
            <a:noAutofit/>
          </a:bodyPr>
          <a:lstStyle>
            <a:lvl1pPr marL="0" indent="0" algn="l">
              <a:buNone/>
              <a:defRPr sz="900" baseline="0">
                <a:solidFill>
                  <a:schemeClr val="bg1"/>
                </a:solidFill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kumimoji="1" lang="ja-JP" altLang="en-US" dirty="0"/>
              <a:t>所属・資料提供者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465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プレースホルダー 22">
            <a:extLst>
              <a:ext uri="{FF2B5EF4-FFF2-40B4-BE49-F238E27FC236}">
                <a16:creationId xmlns:a16="http://schemas.microsoft.com/office/drawing/2014/main" id="{D072985D-C39D-4840-9A9B-5257C0B7842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79375" y="6633356"/>
            <a:ext cx="7272809" cy="224644"/>
          </a:xfrm>
        </p:spPr>
        <p:txBody>
          <a:bodyPr>
            <a:noAutofit/>
          </a:bodyPr>
          <a:lstStyle>
            <a:lvl1pPr marL="0" indent="0">
              <a:buNone/>
              <a:defRPr sz="900" baseline="0">
                <a:solidFill>
                  <a:schemeClr val="bg1"/>
                </a:solidFill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kumimoji="1" lang="ja-JP" altLang="en-US" dirty="0"/>
              <a:t>領域課題</a:t>
            </a:r>
            <a:r>
              <a:rPr kumimoji="1" lang="en-US" altLang="ja-JP" dirty="0"/>
              <a:t>4 (</a:t>
            </a:r>
            <a:r>
              <a:rPr kumimoji="1" lang="ja-JP" altLang="en-US" dirty="0"/>
              <a:t>サブ課題</a:t>
            </a:r>
            <a:r>
              <a:rPr kumimoji="1" lang="en-US" altLang="ja-JP" dirty="0"/>
              <a:t>X)</a:t>
            </a:r>
            <a:endParaRPr kumimoji="1" lang="ja-JP" altLang="en-US" dirty="0"/>
          </a:p>
        </p:txBody>
      </p:sp>
      <p:sp>
        <p:nvSpPr>
          <p:cNvPr id="11" name="テキスト プレースホルダー 22">
            <a:extLst>
              <a:ext uri="{FF2B5EF4-FFF2-40B4-BE49-F238E27FC236}">
                <a16:creationId xmlns:a16="http://schemas.microsoft.com/office/drawing/2014/main" id="{044E8FC9-3EC4-488D-AB1E-A150E2E553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9376" y="6381328"/>
            <a:ext cx="7272808" cy="224644"/>
          </a:xfrm>
        </p:spPr>
        <p:txBody>
          <a:bodyPr>
            <a:noAutofit/>
          </a:bodyPr>
          <a:lstStyle>
            <a:lvl1pPr marL="0" indent="0" algn="l">
              <a:buNone/>
              <a:defRPr sz="900" baseline="0">
                <a:solidFill>
                  <a:schemeClr val="bg1"/>
                </a:solidFill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kumimoji="1" lang="ja-JP" altLang="en-US" dirty="0"/>
              <a:t>所属・資料提供者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1889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FC974E1-D044-407F-BAFA-3DD63DAB754B}"/>
              </a:ext>
            </a:extLst>
          </p:cNvPr>
          <p:cNvSpPr/>
          <p:nvPr userDrawn="1"/>
        </p:nvSpPr>
        <p:spPr>
          <a:xfrm flipV="1">
            <a:off x="0" y="6336600"/>
            <a:ext cx="6858002" cy="45719"/>
          </a:xfrm>
          <a:prstGeom prst="rect">
            <a:avLst/>
          </a:prstGeom>
          <a:gradFill flip="none" rotWithShape="1">
            <a:gsLst>
              <a:gs pos="97000">
                <a:srgbClr val="58C5F1"/>
              </a:gs>
              <a:gs pos="99000">
                <a:srgbClr val="5EC7F1"/>
              </a:gs>
              <a:gs pos="41000">
                <a:srgbClr val="83D2F1"/>
              </a:gs>
              <a:gs pos="0">
                <a:schemeClr val="bg1"/>
              </a:gs>
            </a:gsLst>
            <a:lin ang="9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5EF37671-495A-467D-9C1D-5A50C24A357A}"/>
              </a:ext>
            </a:extLst>
          </p:cNvPr>
          <p:cNvSpPr/>
          <p:nvPr userDrawn="1"/>
        </p:nvSpPr>
        <p:spPr>
          <a:xfrm>
            <a:off x="0" y="6365827"/>
            <a:ext cx="9048328" cy="492173"/>
          </a:xfrm>
          <a:prstGeom prst="rect">
            <a:avLst/>
          </a:prstGeom>
          <a:gradFill flip="none" rotWithShape="1">
            <a:gsLst>
              <a:gs pos="54000">
                <a:srgbClr val="679F81"/>
              </a:gs>
              <a:gs pos="4000">
                <a:schemeClr val="bg1"/>
              </a:gs>
              <a:gs pos="38000">
                <a:srgbClr val="84C466"/>
              </a:gs>
              <a:gs pos="100000">
                <a:srgbClr val="3763AC"/>
              </a:gs>
            </a:gsLst>
            <a:lin ang="9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35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349200" y="144000"/>
            <a:ext cx="11521280" cy="764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en-US" dirty="0"/>
          </a:p>
        </p:txBody>
      </p:sp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507A4169-59E5-4776-9F3E-5BD04F2DD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9200" y="1052736"/>
            <a:ext cx="1152128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DAB0AC9-7F0F-4C64-AA80-52686B8DF6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/>
          <a:srcRect r="1379"/>
          <a:stretch/>
        </p:blipFill>
        <p:spPr>
          <a:xfrm>
            <a:off x="8760296" y="6382319"/>
            <a:ext cx="3384376" cy="470933"/>
          </a:xfrm>
          <a:prstGeom prst="rect">
            <a:avLst/>
          </a:prstGeom>
        </p:spPr>
      </p:pic>
      <p:sp>
        <p:nvSpPr>
          <p:cNvPr id="23" name="Slide Number Placeholder 17">
            <a:extLst>
              <a:ext uri="{FF2B5EF4-FFF2-40B4-BE49-F238E27FC236}">
                <a16:creationId xmlns:a16="http://schemas.microsoft.com/office/drawing/2014/main" id="{714DF6E5-A08B-4682-AB09-94BF2C3D7406}"/>
              </a:ext>
            </a:extLst>
          </p:cNvPr>
          <p:cNvSpPr txBox="1">
            <a:spLocks/>
          </p:cNvSpPr>
          <p:nvPr userDrawn="1"/>
        </p:nvSpPr>
        <p:spPr>
          <a:xfrm>
            <a:off x="-96688" y="6429667"/>
            <a:ext cx="582487" cy="43844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ja-JP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900" kern="1200">
                <a:solidFill>
                  <a:schemeClr val="bg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fld id="{2ABE124A-B5C5-46E0-B944-45307B126769}" type="slidenum">
              <a:rPr lang="en-AU" sz="1200" baseline="0" smtClean="0">
                <a:latin typeface="Segoe UI" panose="020B0502040204020203" pitchFamily="34" charset="0"/>
                <a:ea typeface="メイリオ" panose="020B0604030504040204" pitchFamily="50" charset="-128"/>
              </a:rPr>
              <a:pPr/>
              <a:t>‹#›</a:t>
            </a:fld>
            <a:r>
              <a:rPr lang="en-AU" sz="1200" dirty="0">
                <a:latin typeface="+mn-lt"/>
              </a:rPr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2633661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4" r:id="rId5"/>
    <p:sldLayoutId id="2147483695" r:id="rId6"/>
    <p:sldLayoutId id="2147483696" r:id="rId7"/>
    <p:sldLayoutId id="2147483697" r:id="rId8"/>
    <p:sldLayoutId id="2147483691" r:id="rId9"/>
    <p:sldLayoutId id="2147483692" r:id="rId10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3200" b="1" kern="1200" baseline="0">
          <a:solidFill>
            <a:schemeClr val="tx1"/>
          </a:solidFill>
          <a:latin typeface="Segoe UI" panose="020B0502040204020203" pitchFamily="34" charset="0"/>
          <a:ea typeface="メイリオ" pitchFamily="50" charset="-128"/>
          <a:cs typeface="Arial Unicode MS" pitchFamily="50" charset="-128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Unicode MS" pitchFamily="50" charset="-128"/>
          <a:ea typeface="ＭＳ Ｐゴシック" charset="-128"/>
          <a:cs typeface="Arial Unicode MS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Unicode MS" pitchFamily="50" charset="-128"/>
          <a:ea typeface="ＭＳ Ｐゴシック" charset="-128"/>
          <a:cs typeface="Arial Unicode MS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Unicode MS" pitchFamily="50" charset="-128"/>
          <a:ea typeface="ＭＳ Ｐゴシック" charset="-128"/>
          <a:cs typeface="Arial Unicode MS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Unicode MS" pitchFamily="50" charset="-128"/>
          <a:ea typeface="ＭＳ Ｐゴシック" charset="-128"/>
          <a:cs typeface="Arial Unicode MS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Unicode MS" pitchFamily="50" charset="-128"/>
          <a:ea typeface="ＭＳ Ｐゴシック" charset="-128"/>
          <a:cs typeface="Arial Unicode MS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Unicode MS" pitchFamily="50" charset="-128"/>
          <a:ea typeface="ＭＳ Ｐゴシック" charset="-128"/>
          <a:cs typeface="Arial Unicode MS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Unicode MS" pitchFamily="50" charset="-128"/>
          <a:ea typeface="ＭＳ Ｐゴシック" charset="-128"/>
          <a:cs typeface="Arial Unicode MS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Unicode MS" pitchFamily="50" charset="-128"/>
          <a:ea typeface="ＭＳ Ｐゴシック" charset="-128"/>
          <a:cs typeface="Arial Unicode MS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400" kern="1200" baseline="0">
          <a:solidFill>
            <a:schemeClr val="tx1"/>
          </a:solidFill>
          <a:latin typeface="Segoe UI" panose="020B0502040204020203" pitchFamily="34" charset="0"/>
          <a:ea typeface="メイリオ" pitchFamily="50" charset="-128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 baseline="0">
          <a:solidFill>
            <a:schemeClr val="tx1"/>
          </a:solidFill>
          <a:latin typeface="Segoe UI" panose="020B0502040204020203" pitchFamily="34" charset="0"/>
          <a:ea typeface="メイリオ" pitchFamily="50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800" kern="1200" baseline="0">
          <a:solidFill>
            <a:schemeClr val="tx1"/>
          </a:solidFill>
          <a:latin typeface="Segoe UI" panose="020B0502040204020203" pitchFamily="34" charset="0"/>
          <a:ea typeface="メイリオ" pitchFamily="50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1800" kern="1200" baseline="0">
          <a:solidFill>
            <a:schemeClr val="tx1"/>
          </a:solidFill>
          <a:latin typeface="Segoe UI" panose="020B0502040204020203" pitchFamily="34" charset="0"/>
          <a:ea typeface="メイリオ" pitchFamily="50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1600" kern="1200" baseline="0">
          <a:solidFill>
            <a:schemeClr val="tx1"/>
          </a:solidFill>
          <a:latin typeface="Segoe UI" panose="020B0502040204020203" pitchFamily="34" charset="0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github.com/IPCC-WG1/colormap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IPCC-WG1/colormaps/blob/master/continuous_colormaps_rgb_0-255/prec_div.txt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s://github.com/IPCC-WG1/colormaps/blob/master/continuous_colormaps_rgb_0-255/temp_div.tx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字幕 1">
            <a:extLst>
              <a:ext uri="{FF2B5EF4-FFF2-40B4-BE49-F238E27FC236}">
                <a16:creationId xmlns:a16="http://schemas.microsoft.com/office/drawing/2014/main" id="{E60358EB-E0F0-4DE6-BC71-6C448ACAAB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5311" y="2906835"/>
            <a:ext cx="10696561" cy="576064"/>
          </a:xfrm>
        </p:spPr>
        <p:txBody>
          <a:bodyPr/>
          <a:lstStyle/>
          <a:p>
            <a:r>
              <a:rPr kumimoji="1" lang="ja-JP" altLang="en-US" dirty="0"/>
              <a:t>志村智也（京都大学防災研究所）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79226BB1-5BD4-4EE0-B7D8-AB3057C97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気候変動予測先端研究プログラム</a:t>
            </a:r>
            <a:br>
              <a:rPr kumimoji="1" lang="en-US" altLang="ja-JP" dirty="0"/>
            </a:br>
            <a:r>
              <a:rPr kumimoji="1" lang="ja-JP" altLang="en-US" dirty="0"/>
              <a:t>配色・作図の指針</a:t>
            </a:r>
          </a:p>
        </p:txBody>
      </p:sp>
      <p:pic>
        <p:nvPicPr>
          <p:cNvPr id="26" name="図プレースホルダー 25">
            <a:extLst>
              <a:ext uri="{FF2B5EF4-FFF2-40B4-BE49-F238E27FC236}">
                <a16:creationId xmlns:a16="http://schemas.microsoft.com/office/drawing/2014/main" id="{F86DD7B8-53A0-4AA2-AE6E-9A004B832D8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9102B82-5C18-4FEF-B280-4D1B17E555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/>
              <a:t>2022/08/02</a:t>
            </a:r>
            <a:endParaRPr kumimoji="1" lang="ja-JP" altLang="en-US" dirty="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5A582A35-0353-46DB-ADA4-D740CC9489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endParaRPr kumimoji="1" lang="ja-JP" altLang="en-US" dirty="0"/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75463205-9E92-4FF1-A8B0-E104AE1855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616" y="4956476"/>
            <a:ext cx="634094" cy="761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164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8CFB9A-2F21-4EE9-A0DD-6C2325F5A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気候シナリオの色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E4EAED-D29A-431F-9EB8-3EA433D99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000" dirty="0">
                <a:hlinkClick r:id="rId2"/>
              </a:rPr>
              <a:t>https://github.com/IPCC-WG1/colormaps</a:t>
            </a:r>
            <a:endParaRPr lang="en-US" altLang="ja-JP" sz="2000" dirty="0"/>
          </a:p>
          <a:p>
            <a:pPr lvl="1"/>
            <a:r>
              <a:rPr lang="en-US" altLang="ja-JP" sz="1800" dirty="0"/>
              <a:t>RGB colormap</a:t>
            </a:r>
          </a:p>
          <a:p>
            <a:pPr lvl="2"/>
            <a:r>
              <a:rPr lang="en-US" altLang="ja-JP" sz="1600" dirty="0"/>
              <a:t>Historical: 	 d4PDF 	0 0 0	</a:t>
            </a:r>
          </a:p>
          <a:p>
            <a:pPr lvl="2"/>
            <a:r>
              <a:rPr lang="en-US" altLang="ja-JP" sz="1600" dirty="0">
                <a:solidFill>
                  <a:srgbClr val="00A5C5"/>
                </a:solidFill>
              </a:rPr>
              <a:t>SSP1-1.9(RCP1.9) 1.5K 	0</a:t>
            </a:r>
            <a:r>
              <a:rPr lang="ja-JP" altLang="en-US" sz="1600" dirty="0">
                <a:solidFill>
                  <a:srgbClr val="00A5C5"/>
                </a:solidFill>
              </a:rPr>
              <a:t> </a:t>
            </a:r>
            <a:r>
              <a:rPr lang="en-US" altLang="ja-JP" sz="1600" dirty="0">
                <a:solidFill>
                  <a:srgbClr val="00A5C5"/>
                </a:solidFill>
              </a:rPr>
              <a:t>173 207</a:t>
            </a:r>
          </a:p>
          <a:p>
            <a:pPr lvl="2"/>
            <a:r>
              <a:rPr lang="en-US" altLang="ja-JP" sz="1600" dirty="0">
                <a:solidFill>
                  <a:srgbClr val="173C66"/>
                </a:solidFill>
              </a:rPr>
              <a:t>SSP1-2.6(RCP2.6) 2K	23 60 102	</a:t>
            </a:r>
          </a:p>
          <a:p>
            <a:pPr lvl="2"/>
            <a:r>
              <a:rPr lang="en-US" altLang="ja-JP" sz="1600" dirty="0">
                <a:solidFill>
                  <a:srgbClr val="F7941F"/>
                </a:solidFill>
              </a:rPr>
              <a:t>SSP2-4.5(RCP4.5) 	247 148 32</a:t>
            </a:r>
          </a:p>
          <a:p>
            <a:pPr lvl="2"/>
            <a:r>
              <a:rPr lang="en-US" altLang="ja-JP" sz="1600" dirty="0">
                <a:solidFill>
                  <a:srgbClr val="E61D25"/>
                </a:solidFill>
              </a:rPr>
              <a:t>SSP3-7.0(RCP7.0)	231 29 37</a:t>
            </a:r>
          </a:p>
          <a:p>
            <a:pPr lvl="2"/>
            <a:r>
              <a:rPr lang="en-US" altLang="ja-JP" sz="1600" dirty="0">
                <a:solidFill>
                  <a:srgbClr val="93242A"/>
                </a:solidFill>
              </a:rPr>
              <a:t>SSP5-8.5(RCP8.5) 4K 	149 27 30	</a:t>
            </a:r>
          </a:p>
          <a:p>
            <a:pPr lvl="3"/>
            <a:r>
              <a:rPr kumimoji="1" lang="ja-JP" altLang="en-US" sz="1600" dirty="0"/>
              <a:t>青</a:t>
            </a:r>
            <a:r>
              <a:rPr kumimoji="1" lang="ja-JP" altLang="en-US" sz="1600" dirty="0" err="1"/>
              <a:t>ー</a:t>
            </a:r>
            <a:r>
              <a:rPr kumimoji="1" lang="ja-JP" altLang="en-US" sz="1600" dirty="0"/>
              <a:t>＞赤茶（低位ー＞高位シナリオ）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7F0F14F-B782-4C4B-B2C7-A04B0F12BF2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A4D2E2C0-3CE1-4A26-A253-D1FE996AC01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7EE6AA53-6B49-4E10-B423-6F2D1E62F1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2511" y="2420888"/>
            <a:ext cx="5716131" cy="2808312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2AB29313-8D61-4925-964A-2EE9F04EE60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09" t="12200" r="6683" b="25850"/>
          <a:stretch/>
        </p:blipFill>
        <p:spPr>
          <a:xfrm rot="10800000">
            <a:off x="1199456" y="3933056"/>
            <a:ext cx="3807881" cy="216024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99B14E-5772-45EC-9CE0-346A31C037A4}"/>
              </a:ext>
            </a:extLst>
          </p:cNvPr>
          <p:cNvSpPr txBox="1"/>
          <p:nvPr/>
        </p:nvSpPr>
        <p:spPr>
          <a:xfrm>
            <a:off x="6312024" y="5373216"/>
            <a:ext cx="5472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aseline="0" dirty="0">
                <a:latin typeface="Century Gothic" panose="020B0502020202020204" pitchFamily="34" charset="0"/>
                <a:ea typeface="メイリオ" panose="020B0604030504040204" pitchFamily="50" charset="-128"/>
              </a:rPr>
              <a:t>IPCC-AR6 (2021)</a:t>
            </a:r>
            <a:endParaRPr kumimoji="1" lang="ja-JP" altLang="en-US" sz="1200" baseline="0" dirty="0">
              <a:latin typeface="Century Gothic" panose="020B0502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1020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C72606B8-7806-402F-AE95-AB24EFA2064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50" b="10443"/>
          <a:stretch/>
        </p:blipFill>
        <p:spPr>
          <a:xfrm>
            <a:off x="1415480" y="2060848"/>
            <a:ext cx="9142955" cy="1200674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6309976F-F097-4700-A09C-8897D8703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将来変化の色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8794337-53E3-4741-A50F-923D95526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400" dirty="0"/>
              <a:t>降水量</a:t>
            </a:r>
            <a:endParaRPr lang="en-US" altLang="ja-JP" sz="2400" dirty="0"/>
          </a:p>
          <a:p>
            <a:pPr lvl="1"/>
            <a:r>
              <a:rPr lang="en-US" altLang="ja-JP" sz="2000" dirty="0">
                <a:hlinkClick r:id="rId3"/>
              </a:rPr>
              <a:t>https://github.com/IPCC-WG1/colormaps/blob/master/continuous_colormaps_rgb_0-255/prec_div.txt</a:t>
            </a:r>
            <a:endParaRPr lang="en-US" altLang="ja-JP" sz="2000" dirty="0"/>
          </a:p>
          <a:p>
            <a:pPr marL="457200" lvl="1" indent="0">
              <a:buNone/>
            </a:pPr>
            <a:endParaRPr lang="en-US" altLang="ja-JP" sz="2000" dirty="0"/>
          </a:p>
          <a:p>
            <a:pPr marL="457200" lvl="1" indent="0">
              <a:buNone/>
            </a:pPr>
            <a:endParaRPr lang="en-US" altLang="ja-JP" sz="2000" dirty="0"/>
          </a:p>
          <a:p>
            <a:pPr marL="457200" lvl="1" indent="0">
              <a:buNone/>
            </a:pPr>
            <a:endParaRPr lang="en-US" altLang="ja-JP" sz="2000" dirty="0"/>
          </a:p>
          <a:p>
            <a:pPr lvl="1"/>
            <a:endParaRPr kumimoji="1" lang="en-US" altLang="ja-JP" sz="2000" dirty="0"/>
          </a:p>
          <a:p>
            <a:r>
              <a:rPr lang="ja-JP" altLang="en-US" sz="2400" dirty="0"/>
              <a:t>降水量以外</a:t>
            </a:r>
            <a:endParaRPr lang="en-US" altLang="ja-JP" sz="2400" dirty="0"/>
          </a:p>
          <a:p>
            <a:pPr lvl="1"/>
            <a:r>
              <a:rPr lang="en-US" altLang="ja-JP" sz="2000" dirty="0">
                <a:hlinkClick r:id="rId4"/>
              </a:rPr>
              <a:t>https://github.com/IPCC-WG1/colormaps/blob/master/continuous_colormaps_rgb_0-255/temp_div.txt</a:t>
            </a:r>
            <a:endParaRPr lang="en-US" altLang="ja-JP" sz="2000" dirty="0"/>
          </a:p>
          <a:p>
            <a:pPr marL="457200" lvl="1" indent="0">
              <a:buNone/>
            </a:pPr>
            <a:endParaRPr kumimoji="1" lang="ja-JP" altLang="en-US" sz="2000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5EF38E8B-0EE7-4D6F-AADC-E43AD5C8FA4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200" b="10443"/>
          <a:stretch/>
        </p:blipFill>
        <p:spPr>
          <a:xfrm>
            <a:off x="1415480" y="4892622"/>
            <a:ext cx="9142955" cy="984650"/>
          </a:xfrm>
          <a:prstGeom prst="rect">
            <a:avLst/>
          </a:prstGeom>
        </p:spPr>
      </p:pic>
      <p:sp>
        <p:nvSpPr>
          <p:cNvPr id="8" name="テキスト プレースホルダー 3">
            <a:extLst>
              <a:ext uri="{FF2B5EF4-FFF2-40B4-BE49-F238E27FC236}">
                <a16:creationId xmlns:a16="http://schemas.microsoft.com/office/drawing/2014/main" id="{5731AEF3-33CD-4F31-8CE1-50899329B64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9376" y="6389948"/>
            <a:ext cx="6985297" cy="216024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0" name="テキスト プレースホルダー 5">
            <a:extLst>
              <a:ext uri="{FF2B5EF4-FFF2-40B4-BE49-F238E27FC236}">
                <a16:creationId xmlns:a16="http://schemas.microsoft.com/office/drawing/2014/main" id="{B486CBEB-22BD-4800-BAB8-89B8BF81AC8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9376" y="6605972"/>
            <a:ext cx="6985297" cy="216024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005161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​​テーマ">
  <a:themeElements>
    <a:clrScheme name="青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ユーザー定義 3">
      <a:majorFont>
        <a:latin typeface="Century Gothic"/>
        <a:ea typeface="メイリオ"/>
        <a:cs typeface=""/>
      </a:majorFont>
      <a:minorFont>
        <a:latin typeface="Century Gothic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rgbClr val="FF0000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kumimoji="1" sz="1600" baseline="0" dirty="0" smtClean="0">
            <a:solidFill>
              <a:schemeClr val="tx1"/>
            </a:solidFill>
            <a:latin typeface="Segoe UI" panose="020B0502040204020203" pitchFamily="34" charset="0"/>
            <a:ea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47433</TotalTime>
  <Words>167</Words>
  <Application>Microsoft Office PowerPoint</Application>
  <PresentationFormat>ワイド画面</PresentationFormat>
  <Paragraphs>23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Arial Unicode MS</vt:lpstr>
      <vt:lpstr>UD デジタル 教科書体 NK-R</vt:lpstr>
      <vt:lpstr>Arial</vt:lpstr>
      <vt:lpstr>Calibri</vt:lpstr>
      <vt:lpstr>Century Gothic</vt:lpstr>
      <vt:lpstr>Segoe UI</vt:lpstr>
      <vt:lpstr>Times New Roman</vt:lpstr>
      <vt:lpstr>Wingdings</vt:lpstr>
      <vt:lpstr>2_Office ​​テーマ</vt:lpstr>
      <vt:lpstr>気候変動予測先端研究プログラム 配色・作図の指針</vt:lpstr>
      <vt:lpstr>気候シナリオの色</vt:lpstr>
      <vt:lpstr>将来変化の色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shimura</dc:creator>
  <cp:lastModifiedBy>shimura tomoya</cp:lastModifiedBy>
  <cp:revision>1916</cp:revision>
  <cp:lastPrinted>2020-12-22T02:38:03Z</cp:lastPrinted>
  <dcterms:created xsi:type="dcterms:W3CDTF">2012-04-25T05:16:51Z</dcterms:created>
  <dcterms:modified xsi:type="dcterms:W3CDTF">2022-11-01T02:05:21Z</dcterms:modified>
</cp:coreProperties>
</file>